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66" r:id="rId2"/>
    <p:sldId id="262" r:id="rId3"/>
    <p:sldId id="258" r:id="rId4"/>
    <p:sldId id="263" r:id="rId5"/>
    <p:sldId id="286" r:id="rId6"/>
    <p:sldId id="261" r:id="rId7"/>
    <p:sldId id="278" r:id="rId8"/>
    <p:sldId id="264" r:id="rId9"/>
    <p:sldId id="275" r:id="rId10"/>
    <p:sldId id="269" r:id="rId11"/>
    <p:sldId id="270" r:id="rId12"/>
    <p:sldId id="279" r:id="rId13"/>
    <p:sldId id="280" r:id="rId14"/>
    <p:sldId id="282" r:id="rId15"/>
    <p:sldId id="284" r:id="rId16"/>
    <p:sldId id="285" r:id="rId17"/>
    <p:sldId id="271" r:id="rId18"/>
    <p:sldId id="272" r:id="rId19"/>
    <p:sldId id="274" r:id="rId20"/>
    <p:sldId id="273" r:id="rId2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1896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水印)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水印)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15/8/23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15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microsoft.com/office/2007/relationships/hdphoto" Target="../media/hdphoto16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microsoft.com/office/2007/relationships/hdphoto" Target="../media/hdphoto17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18.wdp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microsoft.com/office/2007/relationships/hdphoto" Target="../media/hdphoto19.wdp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microsoft.com/office/2007/relationships/hdphoto" Target="../media/hdphoto20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microsoft.com/office/2007/relationships/hdphoto" Target="../media/hdphoto21.wdp"/><Relationship Id="rId5" Type="http://schemas.openxmlformats.org/officeDocument/2006/relationships/image" Target="../media/image57.png"/><Relationship Id="rId6" Type="http://schemas.microsoft.com/office/2007/relationships/hdphoto" Target="../media/hdphoto22.wdp"/><Relationship Id="rId7" Type="http://schemas.openxmlformats.org/officeDocument/2006/relationships/image" Target="../media/image58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microsoft.com/office/2007/relationships/hdphoto" Target="../media/hdphoto23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microsoft.com/office/2007/relationships/hdphoto" Target="../media/hdphoto2.wdp"/><Relationship Id="rId6" Type="http://schemas.openxmlformats.org/officeDocument/2006/relationships/image" Target="../media/image20.png"/><Relationship Id="rId7" Type="http://schemas.microsoft.com/office/2007/relationships/hdphoto" Target="../media/hdphoto2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microsoft.com/office/2007/relationships/hdphoto" Target="../media/hdphoto25.wdp"/><Relationship Id="rId6" Type="http://schemas.openxmlformats.org/officeDocument/2006/relationships/image" Target="../media/image26.png"/><Relationship Id="rId7" Type="http://schemas.microsoft.com/office/2007/relationships/hdphoto" Target="../media/hdphoto26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6.png"/><Relationship Id="rId5" Type="http://schemas.microsoft.com/office/2007/relationships/hdphoto" Target="../media/hdphoto16.wdp"/><Relationship Id="rId6" Type="http://schemas.openxmlformats.org/officeDocument/2006/relationships/image" Target="../media/image32.png"/><Relationship Id="rId7" Type="http://schemas.microsoft.com/office/2007/relationships/hdphoto" Target="../media/hdphoto9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2.wdp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microsoft.com/office/2007/relationships/hdphoto" Target="../media/hdphoto3.wdp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microsoft.com/office/2007/relationships/hdphoto" Target="../media/hdphoto4.wdp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5.wdp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microsoft.com/office/2007/relationships/hdphoto" Target="../media/hdphoto6.wdp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7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8.wdp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microsoft.com/office/2007/relationships/hdphoto" Target="../media/hdphoto9.wdp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10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11.wdp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microsoft.com/office/2007/relationships/hdphoto" Target="../media/hdphoto12.wdp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13.wdp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microsoft.com/office/2007/relationships/hdphoto" Target="../media/hdphoto14.wdp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眼球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6"/>
            <a:ext cx="4615569" cy="3600000"/>
          </a:xfrm>
          <a:prstGeom prst="rect">
            <a:avLst/>
          </a:prstGeom>
        </p:spPr>
      </p:pic>
      <p:pic>
        <p:nvPicPr>
          <p:cNvPr id="3" name="图片 2" descr="眼球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92" b="95775" l="1713" r="96419">
                        <a14:foregroundMark x1="44603" y1="8716" x2="44603" y2="8716"/>
                        <a14:foregroundMark x1="36741" y1="21324" x2="36741" y2="21324"/>
                        <a14:foregroundMark x1="11546" y1="48370" x2="33524" y2="53859"/>
                        <a14:foregroundMark x1="19408" y1="45143" x2="40322" y2="26580"/>
                        <a14:foregroundMark x1="43721" y1="23852" x2="69434" y2="36228"/>
                        <a14:foregroundMark x1="85340" y1="44012" x2="85340" y2="44012"/>
                        <a14:foregroundMark x1="75350" y1="42415" x2="62481" y2="70359"/>
                        <a14:foregroundMark x1="19227" y1="53626" x2="34951" y2="71490"/>
                        <a14:foregroundMark x1="37104" y1="72655" x2="61235" y2="70592"/>
                        <a14:foregroundMark x1="61391" y1="40120" x2="58018" y2="74251"/>
                        <a14:foregroundMark x1="55501" y1="65536" x2="32278" y2="70359"/>
                        <a14:foregroundMark x1="39076" y1="67166" x2="31552" y2="37359"/>
                        <a14:foregroundMark x1="34951" y1="39887" x2="53191" y2="31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31" y="121286"/>
            <a:ext cx="4615569" cy="3600000"/>
          </a:xfrm>
          <a:prstGeom prst="rect">
            <a:avLst/>
          </a:prstGeom>
        </p:spPr>
      </p:pic>
      <p:pic>
        <p:nvPicPr>
          <p:cNvPr id="7" name="图片 6" descr="眼球w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578" b="74351" l="28957" r="66502">
                        <a14:foregroundMark x1="40581" y1="35862" x2="33965" y2="47106"/>
                        <a14:foregroundMark x1="32901" y1="46174" x2="37001" y2="64039"/>
                        <a14:foregroundMark x1="37364" y1="64737" x2="49325" y2="69993"/>
                        <a14:foregroundMark x1="41827" y1="69095" x2="41827" y2="69095"/>
                        <a14:foregroundMark x1="51116" y1="70226" x2="62195" y2="57851"/>
                        <a14:foregroundMark x1="58796" y1="64970" x2="61858" y2="46873"/>
                        <a14:foregroundMark x1="62922" y1="54657" x2="57732" y2="35196"/>
                        <a14:foregroundMark x1="63103" y1="45941" x2="48262" y2="32435"/>
                        <a14:foregroundMark x1="55241" y1="33134" x2="39517" y2="34963"/>
                        <a14:foregroundMark x1="50415" y1="31071" x2="41308" y2="32901"/>
                        <a14:foregroundMark x1="32719" y1="53061" x2="35392" y2="61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22" t="26774" r="31985" b="23077"/>
          <a:stretch/>
        </p:blipFill>
        <p:spPr>
          <a:xfrm>
            <a:off x="2356157" y="4543337"/>
            <a:ext cx="1836672" cy="180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说明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14" b="92455"/>
          <a:stretch/>
        </p:blipFill>
        <p:spPr>
          <a:xfrm>
            <a:off x="5521375" y="3569836"/>
            <a:ext cx="2562780" cy="1194365"/>
          </a:xfrm>
          <a:prstGeom prst="rect">
            <a:avLst/>
          </a:prstGeom>
        </p:spPr>
      </p:pic>
      <p:pic>
        <p:nvPicPr>
          <p:cNvPr id="8" name="图片 7" descr="说明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56217" b="92455"/>
          <a:stretch/>
        </p:blipFill>
        <p:spPr>
          <a:xfrm>
            <a:off x="5521375" y="4997531"/>
            <a:ext cx="2665204" cy="11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1224527"/>
            <a:ext cx="5775960" cy="1908048"/>
          </a:xfrm>
          <a:prstGeom prst="rect">
            <a:avLst/>
          </a:prstGeom>
        </p:spPr>
      </p:pic>
      <p:pic>
        <p:nvPicPr>
          <p:cNvPr id="3" name="图片 2" descr="IA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89936" l="3061" r="90000">
                        <a14:foregroundMark x1="8865" y1="42572" x2="8865" y2="42572"/>
                        <a14:foregroundMark x1="55752" y1="39217" x2="55752" y2="39217"/>
                        <a14:foregroundMark x1="58100" y1="28754" x2="58100" y2="28754"/>
                        <a14:foregroundMark x1="64301" y1="48003" x2="64301" y2="48003"/>
                        <a14:foregroundMark x1="14327" y1="52476" x2="87546" y2="34265"/>
                        <a14:foregroundMark x1="9947" y1="44728" x2="25937" y2="44169"/>
                        <a14:foregroundMark x1="23404" y1="41454" x2="23404" y2="41454"/>
                        <a14:foregroundMark x1="14327" y1="42572" x2="17045" y2="42572"/>
                        <a14:foregroundMark x1="87361" y1="73882" x2="88813" y2="27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2841119"/>
            <a:ext cx="5775960" cy="1908048"/>
          </a:xfrm>
          <a:prstGeom prst="rect">
            <a:avLst/>
          </a:prstGeom>
        </p:spPr>
      </p:pic>
      <p:pic>
        <p:nvPicPr>
          <p:cNvPr id="4" name="图片 3" descr="说明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08" r="85756" b="34813"/>
          <a:stretch/>
        </p:blipFill>
        <p:spPr>
          <a:xfrm>
            <a:off x="6793719" y="2470308"/>
            <a:ext cx="872661" cy="7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ha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1272145"/>
            <a:ext cx="6309360" cy="1761744"/>
          </a:xfrm>
          <a:prstGeom prst="rect">
            <a:avLst/>
          </a:prstGeom>
        </p:spPr>
      </p:pic>
      <p:pic>
        <p:nvPicPr>
          <p:cNvPr id="3" name="图片 2" descr="phaco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3148923"/>
            <a:ext cx="6309360" cy="1761744"/>
          </a:xfrm>
          <a:prstGeom prst="rect">
            <a:avLst/>
          </a:prstGeom>
        </p:spPr>
      </p:pic>
      <p:pic>
        <p:nvPicPr>
          <p:cNvPr id="4" name="图片 3" descr="说明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6" t="57451" r="58886" b="33470"/>
          <a:stretch/>
        </p:blipFill>
        <p:spPr>
          <a:xfrm>
            <a:off x="6521910" y="2778112"/>
            <a:ext cx="1693188" cy="7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冲洗针头2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6456" cy="3352800"/>
          </a:xfrm>
          <a:prstGeom prst="rect">
            <a:avLst/>
          </a:prstGeom>
        </p:spPr>
      </p:pic>
      <p:pic>
        <p:nvPicPr>
          <p:cNvPr id="5" name="图片 4" descr="冲洗针头2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916" r="94584">
                        <a14:foregroundMark x1="9126" y1="36500" x2="9126" y2="36500"/>
                        <a14:foregroundMark x1="12403" y1="42091" x2="26923" y2="61273"/>
                        <a14:foregroundMark x1="30906" y1="60818" x2="88507" y2="62182"/>
                        <a14:foregroundMark x1="68594" y1="50500" x2="68366" y2="74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1902"/>
            <a:ext cx="6696456" cy="3352800"/>
          </a:xfrm>
          <a:prstGeom prst="rect">
            <a:avLst/>
          </a:prstGeom>
        </p:spPr>
      </p:pic>
      <p:pic>
        <p:nvPicPr>
          <p:cNvPr id="6" name="图片 5" descr="说明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3" t="57384" r="13557" b="35071"/>
          <a:stretch/>
        </p:blipFill>
        <p:spPr>
          <a:xfrm>
            <a:off x="5945819" y="3041902"/>
            <a:ext cx="3198181" cy="67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膜剪2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76" y="-642876"/>
            <a:ext cx="6211175" cy="2880000"/>
          </a:xfrm>
          <a:prstGeom prst="rect">
            <a:avLst/>
          </a:prstGeom>
        </p:spPr>
      </p:pic>
      <p:pic>
        <p:nvPicPr>
          <p:cNvPr id="3" name="图片 2" descr="结膜剪2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89948" l="3935" r="94229">
                        <a14:foregroundMark x1="14528" y1="80896" x2="36743" y2="62054"/>
                        <a14:foregroundMark x1="20964" y1="64317" x2="88015" y2="82681"/>
                        <a14:foregroundMark x1="41727" y1="60270" x2="90698" y2="79983"/>
                        <a14:foregroundMark x1="71610" y1="66101" x2="90920" y2="65666"/>
                        <a14:foregroundMark x1="90920" y1="59399" x2="90920" y2="66101"/>
                        <a14:foregroundMark x1="91949" y1="81332" x2="90093" y2="86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77" y="951401"/>
            <a:ext cx="6211175" cy="2880000"/>
          </a:xfrm>
          <a:prstGeom prst="rect">
            <a:avLst/>
          </a:prstGeom>
        </p:spPr>
      </p:pic>
      <p:pic>
        <p:nvPicPr>
          <p:cNvPr id="4" name="图片 3" descr="囊膜剪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060"/>
            <a:ext cx="6345936" cy="2170176"/>
          </a:xfrm>
          <a:prstGeom prst="rect">
            <a:avLst/>
          </a:prstGeom>
        </p:spPr>
      </p:pic>
      <p:pic>
        <p:nvPicPr>
          <p:cNvPr id="5" name="图片 4" descr="囊膜剪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89958" l="3963" r="96854">
                        <a14:foregroundMark x1="8405" y1="36868" x2="88689" y2="70084"/>
                        <a14:foregroundMark x1="74616" y1="39747" x2="91907" y2="27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4" y="4892131"/>
            <a:ext cx="6345936" cy="2170176"/>
          </a:xfrm>
          <a:prstGeom prst="rect">
            <a:avLst/>
          </a:prstGeom>
        </p:spPr>
      </p:pic>
      <p:pic>
        <p:nvPicPr>
          <p:cNvPr id="6" name="图片 5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7" t="65154" r="68529" b="27301"/>
          <a:stretch/>
        </p:blipFill>
        <p:spPr>
          <a:xfrm>
            <a:off x="5945820" y="1771829"/>
            <a:ext cx="2222246" cy="675628"/>
          </a:xfrm>
          <a:prstGeom prst="rect">
            <a:avLst/>
          </a:prstGeom>
        </p:spPr>
      </p:pic>
      <p:pic>
        <p:nvPicPr>
          <p:cNvPr id="7" name="图片 6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3" t="64789" r="37249" b="25764"/>
          <a:stretch/>
        </p:blipFill>
        <p:spPr>
          <a:xfrm>
            <a:off x="6098220" y="4554316"/>
            <a:ext cx="2222246" cy="8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针持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86016" cy="3203448"/>
          </a:xfrm>
          <a:prstGeom prst="rect">
            <a:avLst/>
          </a:prstGeom>
        </p:spPr>
      </p:pic>
      <p:pic>
        <p:nvPicPr>
          <p:cNvPr id="3" name="图片 2" descr="针持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962" l="2247" r="98975">
                        <a14:foregroundMark x1="18848" y1="83539" x2="87304" y2="38011"/>
                        <a14:foregroundMark x1="11671" y1="75737" x2="90445" y2="43911"/>
                        <a14:foregroundMark x1="65532" y1="34586" x2="86169" y2="17983"/>
                        <a14:foregroundMark x1="87980" y1="31161" x2="92234" y2="47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448"/>
            <a:ext cx="6986016" cy="3203448"/>
          </a:xfrm>
          <a:prstGeom prst="rect">
            <a:avLst/>
          </a:prstGeom>
        </p:spPr>
      </p:pic>
      <p:pic>
        <p:nvPicPr>
          <p:cNvPr id="4" name="图片 3" descr="说明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0" t="64964" r="4102" b="25589"/>
          <a:stretch/>
        </p:blipFill>
        <p:spPr>
          <a:xfrm>
            <a:off x="6349062" y="2468888"/>
            <a:ext cx="2222246" cy="8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玻切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68112" cy="1837944"/>
          </a:xfrm>
          <a:prstGeom prst="rect">
            <a:avLst/>
          </a:prstGeom>
        </p:spPr>
      </p:pic>
      <p:pic>
        <p:nvPicPr>
          <p:cNvPr id="3" name="图片 2" descr="玻切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911"/>
            <a:ext cx="5468112" cy="1837944"/>
          </a:xfrm>
          <a:prstGeom prst="rect">
            <a:avLst/>
          </a:prstGeom>
        </p:spPr>
      </p:pic>
      <p:pic>
        <p:nvPicPr>
          <p:cNvPr id="4" name="图片 3" descr="前玻切w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22" b="55041" l="3351" r="96056">
                        <a14:foregroundMark x1="7989" y1="19033" x2="70208" y2="24331"/>
                        <a14:foregroundMark x1="6314" y1="33848" x2="14508" y2="30710"/>
                        <a14:foregroundMark x1="5885" y1="37551" x2="8623" y2="36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3628"/>
            <a:ext cx="7458456" cy="2962656"/>
          </a:xfrm>
          <a:prstGeom prst="rect">
            <a:avLst/>
          </a:prstGeom>
        </p:spPr>
      </p:pic>
      <p:pic>
        <p:nvPicPr>
          <p:cNvPr id="5" name="图片 4" descr="前玻切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1855"/>
            <a:ext cx="7458456" cy="2962656"/>
          </a:xfrm>
          <a:prstGeom prst="rect">
            <a:avLst/>
          </a:prstGeom>
        </p:spPr>
      </p:pic>
      <p:pic>
        <p:nvPicPr>
          <p:cNvPr id="6" name="图片 5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9" r="76651" b="17884"/>
          <a:stretch/>
        </p:blipFill>
        <p:spPr>
          <a:xfrm>
            <a:off x="7223291" y="992025"/>
            <a:ext cx="1568160" cy="845919"/>
          </a:xfrm>
          <a:prstGeom prst="rect">
            <a:avLst/>
          </a:prstGeom>
        </p:spPr>
      </p:pic>
      <p:pic>
        <p:nvPicPr>
          <p:cNvPr id="7" name="图片 6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3" t="73369" r="48059" b="17184"/>
          <a:stretch/>
        </p:blipFill>
        <p:spPr>
          <a:xfrm>
            <a:off x="7223290" y="4343126"/>
            <a:ext cx="1920709" cy="8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光纤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351"/>
            <a:ext cx="7196328" cy="1173480"/>
          </a:xfrm>
          <a:prstGeom prst="rect">
            <a:avLst/>
          </a:prstGeom>
        </p:spPr>
      </p:pic>
      <p:pic>
        <p:nvPicPr>
          <p:cNvPr id="3" name="图片 2" descr="光纤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1818"/>
            <a:ext cx="7196328" cy="1173480"/>
          </a:xfrm>
          <a:prstGeom prst="rect">
            <a:avLst/>
          </a:prstGeom>
        </p:spPr>
      </p:pic>
      <p:pic>
        <p:nvPicPr>
          <p:cNvPr id="4" name="图片 3" descr="说明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2" t="72669" r="24129" b="17884"/>
          <a:stretch/>
        </p:blipFill>
        <p:spPr>
          <a:xfrm>
            <a:off x="6956771" y="2772831"/>
            <a:ext cx="1568160" cy="8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0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60612" y="816747"/>
            <a:ext cx="7818973" cy="6041253"/>
            <a:chOff x="860612" y="816747"/>
            <a:chExt cx="7818973" cy="6041253"/>
          </a:xfrm>
        </p:grpSpPr>
        <p:pic>
          <p:nvPicPr>
            <p:cNvPr id="2" name="图片 1" descr="眼球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12" y="816747"/>
              <a:ext cx="7745506" cy="6041253"/>
            </a:xfrm>
            <a:prstGeom prst="rect">
              <a:avLst/>
            </a:prstGeom>
          </p:spPr>
        </p:pic>
        <p:pic>
          <p:nvPicPr>
            <p:cNvPr id="3" name="图片 2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716738" y="1385508"/>
              <a:ext cx="5962847" cy="5261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35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60612" y="816747"/>
            <a:ext cx="7818973" cy="6041253"/>
            <a:chOff x="860612" y="816747"/>
            <a:chExt cx="7818973" cy="6041253"/>
          </a:xfrm>
        </p:grpSpPr>
        <p:pic>
          <p:nvPicPr>
            <p:cNvPr id="2" name="图片 1" descr="眼球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12" y="816747"/>
              <a:ext cx="7745506" cy="6041253"/>
            </a:xfrm>
            <a:prstGeom prst="rect">
              <a:avLst/>
            </a:prstGeom>
          </p:spPr>
        </p:pic>
        <p:pic>
          <p:nvPicPr>
            <p:cNvPr id="3" name="图片 2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716738" y="1385508"/>
              <a:ext cx="5962847" cy="5261045"/>
            </a:xfrm>
            <a:prstGeom prst="rect">
              <a:avLst/>
            </a:prstGeom>
          </p:spPr>
        </p:pic>
      </p:grpSp>
      <p:pic>
        <p:nvPicPr>
          <p:cNvPr id="5" name="图片 4" descr="3.2刀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 rot="19904880">
            <a:off x="4927187" y="3773429"/>
            <a:ext cx="1233535" cy="421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9992137">
            <a:off x="4701881" y="4628857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90889">
            <a:off x="1831412" y="3147002"/>
            <a:ext cx="1283208" cy="45445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3081500">
            <a:off x="3503220" y="4457683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45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60612" y="816747"/>
            <a:ext cx="7818973" cy="6041253"/>
            <a:chOff x="860612" y="816747"/>
            <a:chExt cx="7818973" cy="6041253"/>
          </a:xfrm>
        </p:grpSpPr>
        <p:pic>
          <p:nvPicPr>
            <p:cNvPr id="2" name="图片 1" descr="眼球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12" y="816747"/>
              <a:ext cx="7745506" cy="6041253"/>
            </a:xfrm>
            <a:prstGeom prst="rect">
              <a:avLst/>
            </a:prstGeom>
          </p:spPr>
        </p:pic>
        <p:pic>
          <p:nvPicPr>
            <p:cNvPr id="3" name="图片 2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716738" y="1385508"/>
              <a:ext cx="5962847" cy="526104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 rot="19992137">
            <a:off x="4701881" y="4628857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rot="3081500">
            <a:off x="3503220" y="4457683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 descr="镊子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0436">
            <a:off x="-1543802" y="5674108"/>
            <a:ext cx="6059424" cy="1319784"/>
          </a:xfrm>
          <a:prstGeom prst="rect">
            <a:avLst/>
          </a:prstGeom>
        </p:spPr>
      </p:pic>
      <p:pic>
        <p:nvPicPr>
          <p:cNvPr id="10" name="图片 9" descr="撕囊镊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7" b="89875" l="3570" r="96430">
                        <a14:foregroundMark x1="32749" y1="59857" x2="87583" y2="56183"/>
                        <a14:foregroundMark x1="54146" y1="70968" x2="59933" y2="70341"/>
                        <a14:foregroundMark x1="10466" y1="40771" x2="10466" y2="40771"/>
                        <a14:foregroundMark x1="24656" y1="58065" x2="24656" y2="58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714">
            <a:off x="3449417" y="5080736"/>
            <a:ext cx="6873240" cy="1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开睑器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" r="28183"/>
          <a:stretch/>
        </p:blipFill>
        <p:spPr>
          <a:xfrm>
            <a:off x="1301413" y="1416996"/>
            <a:ext cx="5058718" cy="4463328"/>
          </a:xfrm>
          <a:prstGeom prst="rect">
            <a:avLst/>
          </a:prstGeom>
        </p:spPr>
      </p:pic>
      <p:pic>
        <p:nvPicPr>
          <p:cNvPr id="3" name="图片 2" descr="说明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5" r="26472" b="92455"/>
          <a:stretch/>
        </p:blipFill>
        <p:spPr>
          <a:xfrm>
            <a:off x="5729103" y="2972653"/>
            <a:ext cx="3414897" cy="11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60612" y="816747"/>
            <a:ext cx="7818973" cy="6041253"/>
            <a:chOff x="860612" y="816747"/>
            <a:chExt cx="7818973" cy="6041253"/>
          </a:xfrm>
        </p:grpSpPr>
        <p:pic>
          <p:nvPicPr>
            <p:cNvPr id="2" name="图片 1" descr="眼球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12" y="816747"/>
              <a:ext cx="7745506" cy="6041253"/>
            </a:xfrm>
            <a:prstGeom prst="rect">
              <a:avLst/>
            </a:prstGeom>
          </p:spPr>
        </p:pic>
        <p:pic>
          <p:nvPicPr>
            <p:cNvPr id="3" name="图片 2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716738" y="1385508"/>
              <a:ext cx="5962847" cy="526104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 rot="3081500">
            <a:off x="3503220" y="4457683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 descr="phaco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4841">
            <a:off x="3423156" y="4756936"/>
            <a:ext cx="3601850" cy="10057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9992137">
            <a:off x="4697841" y="4611897"/>
            <a:ext cx="615038" cy="42228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 descr="chopper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23" r="89981">
                        <a14:foregroundMark x1="27662" y1="58649" x2="53824" y2="59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8630" flipH="1">
            <a:off x="-1987889" y="4887545"/>
            <a:ext cx="7638610" cy="13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2刀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25"/>
          <a:stretch/>
        </p:blipFill>
        <p:spPr>
          <a:xfrm>
            <a:off x="322430" y="1296310"/>
            <a:ext cx="1209879" cy="4215384"/>
          </a:xfrm>
          <a:prstGeom prst="rect">
            <a:avLst/>
          </a:prstGeom>
        </p:spPr>
      </p:pic>
      <p:pic>
        <p:nvPicPr>
          <p:cNvPr id="3" name="图片 2" descr="3.2刀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>
            <a:off x="1442757" y="1296310"/>
            <a:ext cx="1233535" cy="4215384"/>
          </a:xfrm>
          <a:prstGeom prst="rect">
            <a:avLst/>
          </a:prstGeom>
        </p:spPr>
      </p:pic>
      <p:pic>
        <p:nvPicPr>
          <p:cNvPr id="4" name="图片 3" descr="15度刀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2" y="1131718"/>
            <a:ext cx="1283208" cy="4544568"/>
          </a:xfrm>
          <a:prstGeom prst="rect">
            <a:avLst/>
          </a:prstGeom>
        </p:spPr>
      </p:pic>
      <p:pic>
        <p:nvPicPr>
          <p:cNvPr id="5" name="图片 4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00" y="1131718"/>
            <a:ext cx="1283208" cy="4544568"/>
          </a:xfrm>
          <a:prstGeom prst="rect">
            <a:avLst/>
          </a:prstGeom>
        </p:spPr>
      </p:pic>
      <p:pic>
        <p:nvPicPr>
          <p:cNvPr id="6" name="图片 5" descr="板层刀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6"/>
          <a:stretch/>
        </p:blipFill>
        <p:spPr>
          <a:xfrm>
            <a:off x="5394567" y="1107334"/>
            <a:ext cx="1322403" cy="4593336"/>
          </a:xfrm>
          <a:prstGeom prst="rect">
            <a:avLst/>
          </a:prstGeom>
        </p:spPr>
      </p:pic>
      <p:pic>
        <p:nvPicPr>
          <p:cNvPr id="7" name="图片 6" descr="板层刀w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6848124" y="1107334"/>
            <a:ext cx="1296202" cy="4593336"/>
          </a:xfrm>
          <a:prstGeom prst="rect">
            <a:avLst/>
          </a:prstGeom>
        </p:spPr>
      </p:pic>
      <p:pic>
        <p:nvPicPr>
          <p:cNvPr id="8" name="图片 7" descr="说明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" t="7825" r="6903" b="84630"/>
          <a:stretch/>
        </p:blipFill>
        <p:spPr>
          <a:xfrm>
            <a:off x="272380" y="5511694"/>
            <a:ext cx="8159189" cy="9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镊子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8902"/>
            <a:ext cx="6059424" cy="1319784"/>
          </a:xfrm>
          <a:prstGeom prst="rect">
            <a:avLst/>
          </a:prstGeom>
        </p:spPr>
      </p:pic>
      <p:pic>
        <p:nvPicPr>
          <p:cNvPr id="3" name="图片 2" descr="镊子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03"/>
            <a:ext cx="6059424" cy="1319784"/>
          </a:xfrm>
          <a:prstGeom prst="rect">
            <a:avLst/>
          </a:prstGeom>
        </p:spPr>
      </p:pic>
      <p:pic>
        <p:nvPicPr>
          <p:cNvPr id="4" name="图片 3" descr="撕囊镊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900"/>
            <a:ext cx="6873240" cy="1700784"/>
          </a:xfrm>
          <a:prstGeom prst="rect">
            <a:avLst/>
          </a:prstGeom>
        </p:spPr>
      </p:pic>
      <p:pic>
        <p:nvPicPr>
          <p:cNvPr id="5" name="图片 4" descr="撕囊镊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7" b="89875" l="3570" r="96430">
                        <a14:foregroundMark x1="32749" y1="59857" x2="87583" y2="56183"/>
                        <a14:foregroundMark x1="54146" y1="70968" x2="59933" y2="70341"/>
                        <a14:foregroundMark x1="10466" y1="40771" x2="10466" y2="40771"/>
                        <a14:foregroundMark x1="24656" y1="58065" x2="24656" y2="58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901"/>
            <a:ext cx="6873240" cy="1700784"/>
          </a:xfrm>
          <a:prstGeom prst="rect">
            <a:avLst/>
          </a:prstGeom>
        </p:spPr>
      </p:pic>
      <p:pic>
        <p:nvPicPr>
          <p:cNvPr id="6" name="图片 5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15947" r="69072" b="76508"/>
          <a:stretch/>
        </p:blipFill>
        <p:spPr>
          <a:xfrm>
            <a:off x="6581220" y="1718454"/>
            <a:ext cx="2562780" cy="866894"/>
          </a:xfrm>
          <a:prstGeom prst="rect">
            <a:avLst/>
          </a:prstGeom>
        </p:spPr>
      </p:pic>
      <p:pic>
        <p:nvPicPr>
          <p:cNvPr id="7" name="图片 6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6" t="15894" r="37234" b="76561"/>
          <a:stretch/>
        </p:blipFill>
        <p:spPr>
          <a:xfrm>
            <a:off x="6581220" y="4411456"/>
            <a:ext cx="2562780" cy="8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撕囊镊3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6288" cy="4425696"/>
          </a:xfrm>
          <a:prstGeom prst="rect">
            <a:avLst/>
          </a:prstGeom>
        </p:spPr>
      </p:pic>
      <p:pic>
        <p:nvPicPr>
          <p:cNvPr id="3" name="图片 2" descr="撕囊镊3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1" y="2447984"/>
            <a:ext cx="6876288" cy="4425696"/>
          </a:xfrm>
          <a:prstGeom prst="rect">
            <a:avLst/>
          </a:prstGeom>
        </p:spPr>
      </p:pic>
      <p:pic>
        <p:nvPicPr>
          <p:cNvPr id="4" name="图片 3" descr="说明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15947" r="69072" b="76508"/>
          <a:stretch/>
        </p:blipFill>
        <p:spPr>
          <a:xfrm>
            <a:off x="6581220" y="2151901"/>
            <a:ext cx="2562780" cy="8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晶体调位钩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470505"/>
            <a:ext cx="5830824" cy="1246632"/>
          </a:xfrm>
          <a:prstGeom prst="rect">
            <a:avLst/>
          </a:prstGeom>
        </p:spPr>
      </p:pic>
      <p:pic>
        <p:nvPicPr>
          <p:cNvPr id="3" name="图片 2" descr="晶体调位钩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2" b="89976" l="2614" r="89990">
                        <a14:foregroundMark x1="30345" y1="62714" x2="67407" y2="6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1600305"/>
            <a:ext cx="5830824" cy="1246632"/>
          </a:xfrm>
          <a:prstGeom prst="rect">
            <a:avLst/>
          </a:prstGeom>
        </p:spPr>
      </p:pic>
      <p:pic>
        <p:nvPicPr>
          <p:cNvPr id="4" name="图片 3" descr="chopp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3721934"/>
            <a:ext cx="6297168" cy="1127760"/>
          </a:xfrm>
          <a:prstGeom prst="rect">
            <a:avLst/>
          </a:prstGeom>
        </p:spPr>
      </p:pic>
      <p:pic>
        <p:nvPicPr>
          <p:cNvPr id="5" name="图片 4" descr="chopper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23" r="89981">
                        <a14:foregroundMark x1="27662" y1="58649" x2="53824" y2="59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4849694"/>
            <a:ext cx="6297168" cy="1127760"/>
          </a:xfrm>
          <a:prstGeom prst="rect">
            <a:avLst/>
          </a:prstGeom>
        </p:spPr>
      </p:pic>
      <p:pic>
        <p:nvPicPr>
          <p:cNvPr id="6" name="图片 5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24408" r="50282" b="68047"/>
          <a:stretch/>
        </p:blipFill>
        <p:spPr>
          <a:xfrm>
            <a:off x="5945819" y="1476273"/>
            <a:ext cx="3198181" cy="675628"/>
          </a:xfrm>
          <a:prstGeom prst="rect">
            <a:avLst/>
          </a:prstGeom>
        </p:spPr>
      </p:pic>
      <p:pic>
        <p:nvPicPr>
          <p:cNvPr id="7" name="图片 6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800" r="2380" b="68655"/>
          <a:stretch/>
        </p:blipFill>
        <p:spPr>
          <a:xfrm>
            <a:off x="5945819" y="4511880"/>
            <a:ext cx="3198181" cy="67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hopper近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r="26895"/>
          <a:stretch/>
        </p:blipFill>
        <p:spPr>
          <a:xfrm>
            <a:off x="297875" y="956474"/>
            <a:ext cx="2335974" cy="4962144"/>
          </a:xfrm>
          <a:prstGeom prst="rect">
            <a:avLst/>
          </a:prstGeom>
        </p:spPr>
      </p:pic>
      <p:pic>
        <p:nvPicPr>
          <p:cNvPr id="3" name="图片 2" descr="chopper近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8" b="94165" l="9975" r="89994">
                        <a14:foregroundMark x1="56883" y1="45178" x2="56883" y2="45178"/>
                        <a14:foregroundMark x1="53282" y1="51812" x2="32282" y2="84674"/>
                        <a14:foregroundMark x1="43786" y1="81849" x2="41491" y2="89097"/>
                        <a14:foregroundMark x1="32632" y1="85319" x2="43786" y2="89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25754"/>
          <a:stretch/>
        </p:blipFill>
        <p:spPr>
          <a:xfrm>
            <a:off x="2147841" y="956474"/>
            <a:ext cx="2320296" cy="4962144"/>
          </a:xfrm>
          <a:prstGeom prst="rect">
            <a:avLst/>
          </a:prstGeom>
        </p:spPr>
      </p:pic>
      <p:pic>
        <p:nvPicPr>
          <p:cNvPr id="4" name="图片 3" descr="说明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800" r="2380" b="68655"/>
          <a:stretch/>
        </p:blipFill>
        <p:spPr>
          <a:xfrm>
            <a:off x="5945819" y="2990929"/>
            <a:ext cx="3198181" cy="67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三片式IO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90" y="745187"/>
            <a:ext cx="2461602" cy="4463995"/>
          </a:xfrm>
          <a:prstGeom prst="rect">
            <a:avLst/>
          </a:prstGeom>
        </p:spPr>
      </p:pic>
      <p:pic>
        <p:nvPicPr>
          <p:cNvPr id="3" name="图片 2" descr="三片式IOL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" b="99880" l="9924" r="89913">
                        <a14:foregroundMark x1="27549" y1="35825" x2="70879" y2="61992"/>
                        <a14:foregroundMark x1="75000" y1="37051" x2="27928" y2="61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2" y="745187"/>
            <a:ext cx="2461602" cy="4463995"/>
          </a:xfrm>
          <a:prstGeom prst="rect">
            <a:avLst/>
          </a:prstGeom>
        </p:spPr>
      </p:pic>
      <p:pic>
        <p:nvPicPr>
          <p:cNvPr id="4" name="图片 3" descr="一片式IOL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2"/>
          <a:stretch/>
        </p:blipFill>
        <p:spPr>
          <a:xfrm>
            <a:off x="4331174" y="756716"/>
            <a:ext cx="2562240" cy="4440936"/>
          </a:xfrm>
          <a:prstGeom prst="rect">
            <a:avLst/>
          </a:prstGeom>
        </p:spPr>
      </p:pic>
      <p:pic>
        <p:nvPicPr>
          <p:cNvPr id="5" name="图片 4" descr="一片式IOL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81" b="93548" l="3862" r="42218">
                        <a14:foregroundMark x1="13809" y1="10604" x2="24693" y2="13178"/>
                        <a14:foregroundMark x1="25688" y1="14139" x2="33967" y2="24537"/>
                        <a14:foregroundMark x1="35576" y1="31160" x2="14219" y2="68497"/>
                        <a14:foregroundMark x1="11791" y1="38469" x2="34962" y2="60226"/>
                        <a14:foregroundMark x1="10796" y1="52917" x2="38180" y2="46980"/>
                        <a14:foregroundMark x1="15009" y1="73919" x2="25278" y2="87406"/>
                        <a14:foregroundMark x1="26887" y1="88126" x2="35167" y2="89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38"/>
          <a:stretch/>
        </p:blipFill>
        <p:spPr>
          <a:xfrm>
            <a:off x="6622295" y="756716"/>
            <a:ext cx="2534799" cy="4440936"/>
          </a:xfrm>
          <a:prstGeom prst="rect">
            <a:avLst/>
          </a:prstGeom>
        </p:spPr>
      </p:pic>
      <p:pic>
        <p:nvPicPr>
          <p:cNvPr id="6" name="图片 5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t="32113" r="30586" b="58808"/>
          <a:stretch/>
        </p:blipFill>
        <p:spPr>
          <a:xfrm>
            <a:off x="83678" y="5451942"/>
            <a:ext cx="4247496" cy="741622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4872983" y="5451942"/>
            <a:ext cx="4144178" cy="788662"/>
            <a:chOff x="4872983" y="5451942"/>
            <a:chExt cx="4144178" cy="788662"/>
          </a:xfrm>
        </p:grpSpPr>
        <p:pic>
          <p:nvPicPr>
            <p:cNvPr id="8" name="图片 7" descr="说明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7" t="32113" r="30586" b="58808"/>
            <a:stretch/>
          </p:blipFill>
          <p:spPr>
            <a:xfrm>
              <a:off x="5518538" y="5451942"/>
              <a:ext cx="3498623" cy="741622"/>
            </a:xfrm>
            <a:prstGeom prst="rect">
              <a:avLst/>
            </a:prstGeom>
          </p:spPr>
        </p:pic>
        <p:pic>
          <p:nvPicPr>
            <p:cNvPr id="9" name="图片 8" descr="说明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47" t="32787" r="-28554" b="58134"/>
            <a:stretch/>
          </p:blipFill>
          <p:spPr>
            <a:xfrm>
              <a:off x="4872983" y="5498982"/>
              <a:ext cx="3498623" cy="741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OYAIOL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92"/>
          <a:stretch/>
        </p:blipFill>
        <p:spPr>
          <a:xfrm>
            <a:off x="157440" y="1217329"/>
            <a:ext cx="2115893" cy="3959992"/>
          </a:xfrm>
          <a:prstGeom prst="rect">
            <a:avLst/>
          </a:prstGeom>
        </p:spPr>
      </p:pic>
      <p:pic>
        <p:nvPicPr>
          <p:cNvPr id="3" name="图片 2" descr="HOYAIOL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74" b="94680" l="6091" r="54624">
                        <a14:foregroundMark x1="23438" y1="9533" x2="39031" y2="14822"/>
                        <a14:foregroundMark x1="45823" y1="25000" x2="12883" y2="69034"/>
                        <a14:foregroundMark x1="41231" y1="38961" x2="35938" y2="64391"/>
                        <a14:foregroundMark x1="13106" y1="72632" x2="18367" y2="81550"/>
                        <a14:foregroundMark x1="34407" y1="87454" x2="27392" y2="87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071"/>
          <a:stretch/>
        </p:blipFill>
        <p:spPr>
          <a:xfrm>
            <a:off x="2427698" y="1217329"/>
            <a:ext cx="2135794" cy="3959992"/>
          </a:xfrm>
          <a:prstGeom prst="rect">
            <a:avLst/>
          </a:prstGeom>
        </p:spPr>
      </p:pic>
      <p:pic>
        <p:nvPicPr>
          <p:cNvPr id="4" name="图片 3" descr="晶体植入tip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95"/>
          <a:stretch/>
        </p:blipFill>
        <p:spPr>
          <a:xfrm>
            <a:off x="5344714" y="1235937"/>
            <a:ext cx="1710729" cy="3922776"/>
          </a:xfrm>
          <a:prstGeom prst="rect">
            <a:avLst/>
          </a:prstGeom>
        </p:spPr>
      </p:pic>
      <p:pic>
        <p:nvPicPr>
          <p:cNvPr id="5" name="图片 4" descr="晶体植入tip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51" b="89977" l="4190" r="25368">
                        <a14:foregroundMark x1="10310" y1="40676" x2="10310" y2="40676"/>
                        <a14:foregroundMark x1="11199" y1="32090" x2="11199" y2="32090"/>
                        <a14:foregroundMark x1="15033" y1="55672" x2="15033" y2="55672"/>
                        <a14:foregroundMark x1="10665" y1="27817" x2="10665" y2="27817"/>
                        <a14:foregroundMark x1="7872" y1="62354" x2="7872" y2="62354"/>
                        <a14:foregroundMark x1="11021" y1="15773" x2="12240" y2="79720"/>
                        <a14:foregroundMark x1="13281" y1="30769" x2="17674" y2="80264"/>
                        <a14:foregroundMark x1="9980" y1="20319" x2="8228" y2="81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217"/>
          <a:stretch/>
        </p:blipFill>
        <p:spPr>
          <a:xfrm>
            <a:off x="7506739" y="1235937"/>
            <a:ext cx="1427356" cy="3922776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545947" y="5404902"/>
            <a:ext cx="4144178" cy="788662"/>
            <a:chOff x="4872983" y="5451942"/>
            <a:chExt cx="4144178" cy="788662"/>
          </a:xfrm>
        </p:grpSpPr>
        <p:pic>
          <p:nvPicPr>
            <p:cNvPr id="7" name="图片 6" descr="说明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7" t="32113" r="30586" b="58808"/>
            <a:stretch/>
          </p:blipFill>
          <p:spPr>
            <a:xfrm>
              <a:off x="5518538" y="5451942"/>
              <a:ext cx="3498623" cy="741622"/>
            </a:xfrm>
            <a:prstGeom prst="rect">
              <a:avLst/>
            </a:prstGeom>
          </p:spPr>
        </p:pic>
        <p:pic>
          <p:nvPicPr>
            <p:cNvPr id="8" name="图片 7" descr="说明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47" t="32787" r="-28554" b="58134"/>
            <a:stretch/>
          </p:blipFill>
          <p:spPr>
            <a:xfrm>
              <a:off x="4872983" y="5498982"/>
              <a:ext cx="3498623" cy="741622"/>
            </a:xfrm>
            <a:prstGeom prst="rect">
              <a:avLst/>
            </a:prstGeom>
          </p:spPr>
        </p:pic>
      </p:grpSp>
      <p:pic>
        <p:nvPicPr>
          <p:cNvPr id="9" name="图片 8" descr="说明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1" r="30669" b="43260"/>
          <a:stretch/>
        </p:blipFill>
        <p:spPr>
          <a:xfrm>
            <a:off x="5570644" y="5404902"/>
            <a:ext cx="4247496" cy="7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3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墨水池">
  <a:themeElements>
    <a:clrScheme name="墨水池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墨水池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墨水池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墨水池.thmx</Template>
  <TotalTime>1434</TotalTime>
  <Words>0</Words>
  <Application>Microsoft Macintosh PowerPoint</Application>
  <PresentationFormat>全屏显示(4:3)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墨水池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Grape Golden</cp:lastModifiedBy>
  <cp:revision>26</cp:revision>
  <dcterms:created xsi:type="dcterms:W3CDTF">2015-08-21T16:02:42Z</dcterms:created>
  <dcterms:modified xsi:type="dcterms:W3CDTF">2015-08-23T12:33:54Z</dcterms:modified>
</cp:coreProperties>
</file>